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19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55794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02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солтүстік-батысқа ауысады, күші түнде 4-9, күндіз 9-14 м/с. Ауа температурасы түнде 7-9, күндіз 28-30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16500" y="34709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9794" y="2206921"/>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72BA49F1-CCCF-2470-80FD-460E02F64B69}"/>
              </a:ext>
            </a:extLst>
          </p:cNvPr>
          <p:cNvGraphicFramePr>
            <a:graphicFrameLocks noGrp="1"/>
          </p:cNvGraphicFramePr>
          <p:nvPr>
            <p:extLst>
              <p:ext uri="{D42A27DB-BD31-4B8C-83A1-F6EECF244321}">
                <p14:modId xmlns:p14="http://schemas.microsoft.com/office/powerpoint/2010/main" val="3600342154"/>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2853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24682</TotalTime>
  <Words>678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4667</cp:revision>
  <cp:lastPrinted>2021-07-01T03:56:27Z</cp:lastPrinted>
  <dcterms:created xsi:type="dcterms:W3CDTF">2018-03-27T06:03:00Z</dcterms:created>
  <dcterms:modified xsi:type="dcterms:W3CDTF">2026-05-01T07:13:32Z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